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3" r:id="rId4"/>
    <p:sldId id="268" r:id="rId5"/>
    <p:sldId id="262" r:id="rId6"/>
    <p:sldId id="269" r:id="rId7"/>
    <p:sldId id="264" r:id="rId8"/>
    <p:sldId id="265" r:id="rId9"/>
    <p:sldId id="266" r:id="rId10"/>
    <p:sldId id="267" r:id="rId11"/>
  </p:sldIdLst>
  <p:sldSz cx="12192000" cy="6858000"/>
  <p:notesSz cx="6858000" cy="9144000"/>
  <p:embeddedFontLst>
    <p:embeddedFont>
      <p:font typeface="Century Gothic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hzUvcXoN3JO0YfNmVu4iJ0b0Y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Entrantes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2020 - II</c:v>
                </c:pt>
                <c:pt idx="1">
                  <c:v>2021 - DicMar</c:v>
                </c:pt>
                <c:pt idx="2">
                  <c:v>2021 -I</c:v>
                </c:pt>
                <c:pt idx="3">
                  <c:v>2021-II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21</c:v>
                </c:pt>
                <c:pt idx="2">
                  <c:v>27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Salientes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2020 - II</c:v>
                </c:pt>
                <c:pt idx="1">
                  <c:v>2021 - DicMar</c:v>
                </c:pt>
                <c:pt idx="2">
                  <c:v>2021 -I</c:v>
                </c:pt>
                <c:pt idx="3">
                  <c:v>2021-II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13</c:v>
                </c:pt>
                <c:pt idx="3">
                  <c:v>24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_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2020 - II</c:v>
                </c:pt>
                <c:pt idx="1">
                  <c:v>2021 - DicMar</c:v>
                </c:pt>
                <c:pt idx="2">
                  <c:v>2021 -I</c:v>
                </c:pt>
                <c:pt idx="3">
                  <c:v>2021-II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axId val="25069056"/>
        <c:axId val="25092864"/>
      </c:barChart>
      <c:catAx>
        <c:axId val="25069056"/>
        <c:scaling>
          <c:orientation val="minMax"/>
        </c:scaling>
        <c:axPos val="b"/>
        <c:tickLblPos val="nextTo"/>
        <c:crossAx val="25092864"/>
        <c:crosses val="autoZero"/>
        <c:auto val="1"/>
        <c:lblAlgn val="ctr"/>
        <c:lblOffset val="100"/>
      </c:catAx>
      <c:valAx>
        <c:axId val="25092864"/>
        <c:scaling>
          <c:orientation val="minMax"/>
        </c:scaling>
        <c:axPos val="l"/>
        <c:majorGridlines/>
        <c:numFmt formatCode="General" sourceLinked="1"/>
        <c:tickLblPos val="nextTo"/>
        <c:crossAx val="2506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4639611723015"/>
          <c:y val="2.2621088328690531E-2"/>
          <c:w val="0.20312493328485828"/>
          <c:h val="0.22370870994732317"/>
        </c:manualLayout>
      </c:layout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Estudiantes salientes</c:v>
                </c:pt>
              </c:strCache>
            </c:strRef>
          </c:tx>
          <c:cat>
            <c:strRef>
              <c:f>Hoja1!$A$2:$A$7</c:f>
              <c:strCache>
                <c:ptCount val="6"/>
                <c:pt idx="0">
                  <c:v>COLOMBIA</c:v>
                </c:pt>
                <c:pt idx="1">
                  <c:v>MÉXICO</c:v>
                </c:pt>
                <c:pt idx="2">
                  <c:v>BOLIVIA</c:v>
                </c:pt>
                <c:pt idx="3">
                  <c:v>PERÚ</c:v>
                </c:pt>
                <c:pt idx="4">
                  <c:v>URUGUAY</c:v>
                </c:pt>
                <c:pt idx="5">
                  <c:v>BRASIL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25</c:v>
                </c:pt>
                <c:pt idx="1">
                  <c:v>18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2447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ee133d4d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9ee133d4d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d1e960a0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9d1e960a0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ee133d4d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ee133d4d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ee133d4d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ee133d4d8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ee133d4d8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ee133d4d8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d1e960a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9d1e960a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68971" y="2790647"/>
            <a:ext cx="9144000" cy="207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1">
                <a:latin typeface="Century Gothic"/>
                <a:ea typeface="Century Gothic"/>
                <a:cs typeface="Century Gothic"/>
                <a:sym typeface="Century Gothic"/>
              </a:rPr>
              <a:t>Departamento de Cooperación Internacional</a:t>
            </a:r>
            <a:br>
              <a:rPr lang="en-US" sz="36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>
                <a:latin typeface="Century Gothic"/>
                <a:ea typeface="Century Gothic"/>
                <a:cs typeface="Century Gothic"/>
                <a:sym typeface="Century Gothic"/>
              </a:rPr>
              <a:t>Secretaría de Investigación y Vinculación Tecnológica e Institucional</a:t>
            </a:r>
            <a:endParaRPr sz="3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25" y="385850"/>
            <a:ext cx="1200325" cy="15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l="2" r="51047"/>
          <a:stretch/>
        </p:blipFill>
        <p:spPr>
          <a:xfrm>
            <a:off x="9416300" y="456000"/>
            <a:ext cx="1188000" cy="14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D:\mcunto\Downloads\logo cooperación internacional baj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8744" y="456440"/>
            <a:ext cx="1150512" cy="146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d1e960a01_0_0"/>
          <p:cNvSpPr txBox="1">
            <a:spLocks noGrp="1"/>
          </p:cNvSpPr>
          <p:nvPr>
            <p:ph type="ctrTitle"/>
          </p:nvPr>
        </p:nvSpPr>
        <p:spPr>
          <a:xfrm>
            <a:off x="1142050" y="2395470"/>
            <a:ext cx="9644700" cy="395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endParaRPr sz="3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Contactos</a:t>
            </a:r>
            <a:r>
              <a:rPr lang="en-US" sz="3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del </a:t>
            </a:r>
            <a:r>
              <a:rPr lang="en-US" sz="3600" b="1" dirty="0" err="1">
                <a:latin typeface="Century Gothic"/>
                <a:ea typeface="Century Gothic"/>
                <a:cs typeface="Century Gothic"/>
                <a:sym typeface="Century Gothic"/>
              </a:rPr>
              <a:t>Departamento</a:t>
            </a: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3600" b="1" dirty="0" err="1">
                <a:latin typeface="Century Gothic"/>
                <a:ea typeface="Century Gothic"/>
                <a:cs typeface="Century Gothic"/>
                <a:sym typeface="Century Gothic"/>
              </a:rPr>
              <a:t>Cooperación</a:t>
            </a: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dirty="0" err="1">
                <a:latin typeface="Century Gothic"/>
                <a:ea typeface="Century Gothic"/>
                <a:cs typeface="Century Gothic"/>
                <a:sym typeface="Century Gothic"/>
              </a:rPr>
              <a:t>Internacional</a:t>
            </a:r>
            <a:endParaRPr sz="3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endParaRPr sz="3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 movilidad@undav.edu.ar </a:t>
            </a:r>
            <a:r>
              <a:rPr lang="en-US" sz="3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UNDAV </a:t>
            </a:r>
            <a:r>
              <a:rPr lang="en-US" sz="3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Internacional</a:t>
            </a:r>
            <a:endParaRPr sz="3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     @</a:t>
            </a:r>
            <a:r>
              <a:rPr lang="en-US" sz="3600" b="1" dirty="0" err="1">
                <a:latin typeface="Century Gothic"/>
                <a:ea typeface="Century Gothic"/>
                <a:cs typeface="Century Gothic"/>
                <a:sym typeface="Century Gothic"/>
              </a:rPr>
              <a:t>undavinternacional</a:t>
            </a:r>
            <a:endParaRPr sz="3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US" sz="3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     /</a:t>
            </a:r>
            <a:r>
              <a:rPr lang="en-US" sz="3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UndavInternacional</a:t>
            </a: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     @</a:t>
            </a:r>
            <a:r>
              <a:rPr lang="en-US" sz="3600" b="1" dirty="0" err="1">
                <a:latin typeface="Century Gothic"/>
                <a:ea typeface="Century Gothic"/>
                <a:cs typeface="Century Gothic"/>
                <a:sym typeface="Century Gothic"/>
              </a:rPr>
              <a:t>UNDAVCoopint</a:t>
            </a:r>
            <a:endParaRPr sz="3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g9d1e960a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75" y="245600"/>
            <a:ext cx="1318325" cy="1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9d1e960a0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500" y="5287175"/>
            <a:ext cx="478925" cy="4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9d1e960a0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1386" y="4778061"/>
            <a:ext cx="552612" cy="50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9d1e960a0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1700" y="5785650"/>
            <a:ext cx="478925" cy="4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9d1e960a01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0838" y="3832057"/>
            <a:ext cx="478925" cy="4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D:\mcunto\Desktop\youtube-logo-5-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8418" y="4342123"/>
            <a:ext cx="551909" cy="385501"/>
          </a:xfrm>
          <a:prstGeom prst="rect">
            <a:avLst/>
          </a:prstGeom>
          <a:noFill/>
        </p:spPr>
      </p:pic>
      <p:pic>
        <p:nvPicPr>
          <p:cNvPr id="12" name="Google Shape;86;p1"/>
          <p:cNvPicPr preferRelativeResize="0"/>
          <p:nvPr/>
        </p:nvPicPr>
        <p:blipFill rotWithShape="1">
          <a:blip r:embed="rId9">
            <a:alphaModFix/>
          </a:blip>
          <a:srcRect l="2" r="51047"/>
          <a:stretch/>
        </p:blipFill>
        <p:spPr>
          <a:xfrm>
            <a:off x="9416300" y="456000"/>
            <a:ext cx="1188000" cy="14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D:\mcunto\Downloads\logo cooperación internacional baj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8744" y="456440"/>
            <a:ext cx="1150512" cy="146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2872154" y="1195754"/>
            <a:ext cx="5967046" cy="1430215"/>
          </a:xfrm>
          <a:prstGeom prst="roundRect">
            <a:avLst>
              <a:gd name="adj" fmla="val 16667"/>
            </a:avLst>
          </a:prstGeom>
          <a:solidFill>
            <a:srgbClr val="245A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3012830" y="1377461"/>
            <a:ext cx="5697416" cy="114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INTERCAMBIOS </a:t>
            </a:r>
            <a:r>
              <a:rPr lang="en-US" sz="32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ESTUDIANTILES</a:t>
            </a:r>
            <a:endParaRPr sz="3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2948400" y="2758925"/>
            <a:ext cx="5826300" cy="1149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9E9"/>
              </a:buClr>
              <a:buSzPts val="3200"/>
              <a:buFont typeface="Century Gothic"/>
              <a:buNone/>
            </a:pPr>
            <a:r>
              <a:rPr lang="en-US" sz="3200" b="1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VIRTUALES / PRESENCIALES</a:t>
            </a:r>
            <a:endParaRPr sz="320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257908" y="4794737"/>
            <a:ext cx="3305907" cy="64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PAME (UDUAL)</a:t>
            </a:r>
            <a:endParaRPr sz="3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4132384" y="4794737"/>
            <a:ext cx="3305907" cy="64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PILA (CIN)</a:t>
            </a:r>
            <a:endParaRPr sz="3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8006861" y="4794736"/>
            <a:ext cx="3305907" cy="64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Convenio bilateral</a:t>
            </a:r>
            <a:endParaRPr sz="3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5543021" y="4023675"/>
            <a:ext cx="484632" cy="5142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668545" y="4023676"/>
            <a:ext cx="484632" cy="5142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9417498" y="4135591"/>
            <a:ext cx="484632" cy="5142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8850" y="484025"/>
            <a:ext cx="1318325" cy="16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ee133d4d8_0_9"/>
          <p:cNvSpPr txBox="1"/>
          <p:nvPr/>
        </p:nvSpPr>
        <p:spPr>
          <a:xfrm>
            <a:off x="257908" y="4794737"/>
            <a:ext cx="3306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g9ee133d4d8_0_9"/>
          <p:cNvSpPr txBox="1"/>
          <p:nvPr/>
        </p:nvSpPr>
        <p:spPr>
          <a:xfrm>
            <a:off x="4132384" y="4794737"/>
            <a:ext cx="3306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g9ee133d4d8_0_9"/>
          <p:cNvSpPr txBox="1"/>
          <p:nvPr/>
        </p:nvSpPr>
        <p:spPr>
          <a:xfrm>
            <a:off x="8006861" y="4794736"/>
            <a:ext cx="3306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g9ee133d4d8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8975" y="333000"/>
            <a:ext cx="1318325" cy="1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mcunto\Downloads\Programa-Latinoamericano-de-movilidad5 (1)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292" y="292164"/>
            <a:ext cx="8877838" cy="6273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/>
        </p:nvSpPr>
        <p:spPr>
          <a:xfrm>
            <a:off x="2948400" y="425640"/>
            <a:ext cx="5826300" cy="1149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9E9"/>
              </a:buClr>
              <a:buSzPts val="3200"/>
              <a:buFont typeface="Century Gothic"/>
              <a:buNone/>
            </a:pPr>
            <a:r>
              <a:rPr lang="en-US" sz="3200" b="1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Programa</a:t>
            </a:r>
            <a:r>
              <a:rPr lang="en-US"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dirty="0" err="1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3200" b="1" i="0" u="none" strike="noStrike" cap="none" dirty="0" err="1">
                <a:latin typeface="Century Gothic"/>
                <a:ea typeface="Century Gothic"/>
                <a:cs typeface="Century Gothic"/>
                <a:sym typeface="Century Gothic"/>
              </a:rPr>
              <a:t>atinoamerican</a:t>
            </a:r>
            <a:r>
              <a:rPr lang="en-US" sz="3200" b="1" dirty="0" err="1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3200" b="1" dirty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3200" b="1" dirty="0" err="1">
                <a:latin typeface="Century Gothic"/>
                <a:ea typeface="Century Gothic"/>
                <a:cs typeface="Century Gothic"/>
                <a:sym typeface="Century Gothic"/>
              </a:rPr>
              <a:t>Intercambio</a:t>
            </a:r>
            <a:r>
              <a:rPr lang="en-US" sz="32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200" b="1" dirty="0" err="1">
                <a:latin typeface="Century Gothic"/>
                <a:ea typeface="Century Gothic"/>
                <a:cs typeface="Century Gothic"/>
                <a:sym typeface="Century Gothic"/>
              </a:rPr>
              <a:t>Estudiantil</a:t>
            </a:r>
            <a:endParaRPr sz="320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8850" y="484025"/>
            <a:ext cx="1318325" cy="168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Gráfico"/>
          <p:cNvGraphicFramePr/>
          <p:nvPr/>
        </p:nvGraphicFramePr>
        <p:xfrm>
          <a:off x="528034" y="1725769"/>
          <a:ext cx="6323527" cy="441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6516709" y="2112136"/>
          <a:ext cx="4776631" cy="365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8906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d1e960a01_0_11"/>
          <p:cNvSpPr/>
          <p:nvPr/>
        </p:nvSpPr>
        <p:spPr>
          <a:xfrm>
            <a:off x="1894429" y="333004"/>
            <a:ext cx="5967000" cy="1430100"/>
          </a:xfrm>
          <a:prstGeom prst="roundRect">
            <a:avLst>
              <a:gd name="adj" fmla="val 16667"/>
            </a:avLst>
          </a:prstGeom>
          <a:solidFill>
            <a:srgbClr val="245A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9d1e960a01_0_11"/>
          <p:cNvSpPr txBox="1">
            <a:spLocks noGrp="1"/>
          </p:cNvSpPr>
          <p:nvPr>
            <p:ph type="title"/>
          </p:nvPr>
        </p:nvSpPr>
        <p:spPr>
          <a:xfrm>
            <a:off x="2662750" y="255000"/>
            <a:ext cx="4444200" cy="1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CONVENIOS INTERNACIONALES</a:t>
            </a:r>
            <a:endParaRPr sz="3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g9d1e960a01_0_11"/>
          <p:cNvSpPr txBox="1"/>
          <p:nvPr/>
        </p:nvSpPr>
        <p:spPr>
          <a:xfrm>
            <a:off x="257908" y="4794737"/>
            <a:ext cx="3306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g9d1e960a01_0_11"/>
          <p:cNvSpPr txBox="1"/>
          <p:nvPr/>
        </p:nvSpPr>
        <p:spPr>
          <a:xfrm>
            <a:off x="4132384" y="4794737"/>
            <a:ext cx="3306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g9d1e960a01_0_11"/>
          <p:cNvSpPr txBox="1"/>
          <p:nvPr/>
        </p:nvSpPr>
        <p:spPr>
          <a:xfrm>
            <a:off x="8006861" y="4794736"/>
            <a:ext cx="33060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endParaRPr sz="32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g9d1e960a01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800" y="1786985"/>
            <a:ext cx="8905577" cy="50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9d1e960a01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8975" y="333000"/>
            <a:ext cx="1318325" cy="16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7;g9ee133d4d8_1_5"/>
          <p:cNvSpPr/>
          <p:nvPr/>
        </p:nvSpPr>
        <p:spPr>
          <a:xfrm>
            <a:off x="3278824" y="444301"/>
            <a:ext cx="4906200" cy="1207500"/>
          </a:xfrm>
          <a:prstGeom prst="roundRect">
            <a:avLst>
              <a:gd name="adj" fmla="val 16667"/>
            </a:avLst>
          </a:prstGeom>
          <a:solidFill>
            <a:srgbClr val="245A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8;g9ee133d4d8_1_5"/>
          <p:cNvSpPr txBox="1">
            <a:spLocks noGrp="1"/>
          </p:cNvSpPr>
          <p:nvPr>
            <p:ph type="title"/>
          </p:nvPr>
        </p:nvSpPr>
        <p:spPr>
          <a:xfrm>
            <a:off x="3125573" y="333000"/>
            <a:ext cx="53850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INTERCAMBOS</a:t>
            </a:r>
            <a:br>
              <a:rPr lang="en-US" sz="32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VIRTUALES</a:t>
            </a:r>
            <a:endParaRPr sz="3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 descr="D:\mcunto\Desktop\Intercambios-virtuales-la-UNDAV-en-Latinoame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085" y="1833573"/>
            <a:ext cx="8439709" cy="470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ee133d4d8_1_5"/>
          <p:cNvSpPr/>
          <p:nvPr/>
        </p:nvSpPr>
        <p:spPr>
          <a:xfrm>
            <a:off x="381076" y="444301"/>
            <a:ext cx="4906200" cy="1207500"/>
          </a:xfrm>
          <a:prstGeom prst="roundRect">
            <a:avLst>
              <a:gd name="adj" fmla="val 16667"/>
            </a:avLst>
          </a:prstGeom>
          <a:solidFill>
            <a:srgbClr val="245A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9ee133d4d8_1_5"/>
          <p:cNvSpPr txBox="1">
            <a:spLocks noGrp="1"/>
          </p:cNvSpPr>
          <p:nvPr>
            <p:ph type="title"/>
          </p:nvPr>
        </p:nvSpPr>
        <p:spPr>
          <a:xfrm>
            <a:off x="227825" y="333000"/>
            <a:ext cx="53850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INTERCAMBOS REALIZADOS</a:t>
            </a:r>
            <a:endParaRPr sz="3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g9ee133d4d8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8975" y="333000"/>
            <a:ext cx="1318325" cy="1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9ee133d4d8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75" y="2286024"/>
            <a:ext cx="2482714" cy="168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9ee133d4d8_1_5"/>
          <p:cNvSpPr txBox="1"/>
          <p:nvPr/>
        </p:nvSpPr>
        <p:spPr>
          <a:xfrm>
            <a:off x="3314050" y="1264325"/>
            <a:ext cx="97773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9ee133d4d8_1_5"/>
          <p:cNvSpPr txBox="1">
            <a:spLocks noGrp="1"/>
          </p:cNvSpPr>
          <p:nvPr>
            <p:ph type="title"/>
          </p:nvPr>
        </p:nvSpPr>
        <p:spPr>
          <a:xfrm>
            <a:off x="3004650" y="2286025"/>
            <a:ext cx="23973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Daniela 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(UNIACC)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g9ee133d4d8_1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73" y="4489150"/>
            <a:ext cx="2881379" cy="22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9ee133d4d8_1_5"/>
          <p:cNvSpPr txBox="1">
            <a:spLocks noGrp="1"/>
          </p:cNvSpPr>
          <p:nvPr>
            <p:ph type="title"/>
          </p:nvPr>
        </p:nvSpPr>
        <p:spPr>
          <a:xfrm>
            <a:off x="3411325" y="4489150"/>
            <a:ext cx="24828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(UNESC)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g9ee133d4d8_1_5"/>
          <p:cNvPicPr preferRelativeResize="0"/>
          <p:nvPr/>
        </p:nvPicPr>
        <p:blipFill rotWithShape="1">
          <a:blip r:embed="rId6">
            <a:alphaModFix/>
          </a:blip>
          <a:srcRect t="23257" b="7398"/>
          <a:stretch/>
        </p:blipFill>
        <p:spPr>
          <a:xfrm>
            <a:off x="6043000" y="2573350"/>
            <a:ext cx="3633535" cy="33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9ee133d4d8_1_5"/>
          <p:cNvSpPr txBox="1">
            <a:spLocks noGrp="1"/>
          </p:cNvSpPr>
          <p:nvPr>
            <p:ph type="title"/>
          </p:nvPr>
        </p:nvSpPr>
        <p:spPr>
          <a:xfrm>
            <a:off x="9794700" y="3429000"/>
            <a:ext cx="23973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(UNIS)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g9ee133d4d8_1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4650" y="3429000"/>
            <a:ext cx="660017" cy="69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9ee133d4d8_1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11330" y="5899476"/>
            <a:ext cx="768001" cy="76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9ee133d4d8_1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23680" y="4730076"/>
            <a:ext cx="768001" cy="76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ee133d4d8_1_25"/>
          <p:cNvSpPr/>
          <p:nvPr/>
        </p:nvSpPr>
        <p:spPr>
          <a:xfrm>
            <a:off x="381076" y="444301"/>
            <a:ext cx="4906200" cy="1207500"/>
          </a:xfrm>
          <a:prstGeom prst="roundRect">
            <a:avLst>
              <a:gd name="adj" fmla="val 16667"/>
            </a:avLst>
          </a:prstGeom>
          <a:solidFill>
            <a:srgbClr val="245A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9ee133d4d8_1_25"/>
          <p:cNvSpPr txBox="1">
            <a:spLocks noGrp="1"/>
          </p:cNvSpPr>
          <p:nvPr>
            <p:ph type="title"/>
          </p:nvPr>
        </p:nvSpPr>
        <p:spPr>
          <a:xfrm>
            <a:off x="227825" y="333000"/>
            <a:ext cx="53850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INTERCAMBISTAS</a:t>
            </a:r>
            <a:endParaRPr sz="3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g9ee133d4d8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8975" y="333000"/>
            <a:ext cx="1318325" cy="16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9ee133d4d8_1_25"/>
          <p:cNvSpPr txBox="1"/>
          <p:nvPr/>
        </p:nvSpPr>
        <p:spPr>
          <a:xfrm>
            <a:off x="3314050" y="1264325"/>
            <a:ext cx="97773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9ee133d4d8_1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13" y="2214712"/>
            <a:ext cx="4522975" cy="33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9ee133d4d8_1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4600" y="5667552"/>
            <a:ext cx="1140622" cy="114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9ee133d4d8_1_25"/>
          <p:cNvSpPr txBox="1">
            <a:spLocks noGrp="1"/>
          </p:cNvSpPr>
          <p:nvPr>
            <p:ph type="title"/>
          </p:nvPr>
        </p:nvSpPr>
        <p:spPr>
          <a:xfrm>
            <a:off x="6292050" y="5427900"/>
            <a:ext cx="45231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Fernando y Mariela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(New School)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g9ee133d4d8_1_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5224" y="5819390"/>
            <a:ext cx="1318324" cy="98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9ee133d4d8_1_25"/>
          <p:cNvSpPr txBox="1">
            <a:spLocks noGrp="1"/>
          </p:cNvSpPr>
          <p:nvPr>
            <p:ph type="title"/>
          </p:nvPr>
        </p:nvSpPr>
        <p:spPr>
          <a:xfrm>
            <a:off x="381075" y="5427900"/>
            <a:ext cx="45231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Martina, Lola y Sofía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(UMA)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Picture 2" descr="C:\Users\Documentos\Desktop\10171810_770660086291970_5727550340909790344_n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032" y="2214711"/>
            <a:ext cx="4532304" cy="33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9ee133d4d8_1_47"/>
          <p:cNvSpPr/>
          <p:nvPr/>
        </p:nvSpPr>
        <p:spPr>
          <a:xfrm>
            <a:off x="381076" y="444301"/>
            <a:ext cx="4906200" cy="1207500"/>
          </a:xfrm>
          <a:prstGeom prst="roundRect">
            <a:avLst>
              <a:gd name="adj" fmla="val 16667"/>
            </a:avLst>
          </a:prstGeom>
          <a:solidFill>
            <a:srgbClr val="245A8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9ee133d4d8_1_47"/>
          <p:cNvSpPr txBox="1">
            <a:spLocks noGrp="1"/>
          </p:cNvSpPr>
          <p:nvPr>
            <p:ph type="title"/>
          </p:nvPr>
        </p:nvSpPr>
        <p:spPr>
          <a:xfrm>
            <a:off x="227825" y="333000"/>
            <a:ext cx="53850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INTERCAMBISTAS</a:t>
            </a:r>
            <a:endParaRPr sz="3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g9ee133d4d8_1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8975" y="333000"/>
            <a:ext cx="1318325" cy="16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9ee133d4d8_1_47"/>
          <p:cNvSpPr txBox="1"/>
          <p:nvPr/>
        </p:nvSpPr>
        <p:spPr>
          <a:xfrm>
            <a:off x="3314050" y="1264325"/>
            <a:ext cx="97773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9ee133d4d8_1_47"/>
          <p:cNvSpPr txBox="1">
            <a:spLocks noGrp="1"/>
          </p:cNvSpPr>
          <p:nvPr>
            <p:ph type="title"/>
          </p:nvPr>
        </p:nvSpPr>
        <p:spPr>
          <a:xfrm>
            <a:off x="6292050" y="5427900"/>
            <a:ext cx="45231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Elsa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(UEPA)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3" name="Google Shape;223;g9ee133d4d8_1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5224" y="5819390"/>
            <a:ext cx="1318324" cy="98876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9ee133d4d8_1_47"/>
          <p:cNvSpPr txBox="1">
            <a:spLocks noGrp="1"/>
          </p:cNvSpPr>
          <p:nvPr>
            <p:ph type="title"/>
          </p:nvPr>
        </p:nvSpPr>
        <p:spPr>
          <a:xfrm>
            <a:off x="381075" y="5427900"/>
            <a:ext cx="4523100" cy="14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Paula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(UCM)</a:t>
            </a:r>
            <a:endParaRPr sz="3200" b="1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g9ee133d4d8_1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67525" y="5819400"/>
            <a:ext cx="858775" cy="8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9ee133d4d8_1_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2375" y="2557325"/>
            <a:ext cx="4522440" cy="27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9ee133d4d8_1_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557325"/>
            <a:ext cx="4832312" cy="271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77</Words>
  <Application>Microsoft Office PowerPoint</Application>
  <PresentationFormat>Personalizado</PresentationFormat>
  <Paragraphs>33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Calibri</vt:lpstr>
      <vt:lpstr>Tema de Office</vt:lpstr>
      <vt:lpstr>Departamento de Cooperación Internacional Secretaría de Investigación y Vinculación Tecnológica e Institucional</vt:lpstr>
      <vt:lpstr>INTERCAMBIOS ESTUDIANTILES</vt:lpstr>
      <vt:lpstr>Diapositiva 3</vt:lpstr>
      <vt:lpstr>Diapositiva 4</vt:lpstr>
      <vt:lpstr> CONVENIOS INTERNACIONALES</vt:lpstr>
      <vt:lpstr>INTERCAMBOS VIRTUALES</vt:lpstr>
      <vt:lpstr>INTERCAMBOS REALIZADOS</vt:lpstr>
      <vt:lpstr>INTERCAMBISTAS</vt:lpstr>
      <vt:lpstr>INTERCAMBISTAS</vt:lpstr>
      <vt:lpstr> Contactos del Departamento de Cooperación Internacional   movilidad@undav.edu.ar  UNDAV Internacional      @undavinternacional           /UndavInternacional      @UNDAVCoopint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Cooperación Internacional Secretaría de Investigación y Vinculación Tecnológica e Institucional</dc:title>
  <dc:creator>Arlen Ramirez</dc:creator>
  <cp:lastModifiedBy>mcunto</cp:lastModifiedBy>
  <cp:revision>14</cp:revision>
  <dcterms:created xsi:type="dcterms:W3CDTF">2019-06-06T16:01:07Z</dcterms:created>
  <dcterms:modified xsi:type="dcterms:W3CDTF">2021-11-25T17:08:32Z</dcterms:modified>
</cp:coreProperties>
</file>