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6" r:id="rId4"/>
    <p:sldId id="287" r:id="rId5"/>
    <p:sldId id="259" r:id="rId6"/>
    <p:sldId id="28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_tradnl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3375DB1-9DEB-49FA-A5C8-B78FA75FD1E0}" type="datetimeFigureOut">
              <a:rPr lang="es-ES_tradnl" smtClean="0"/>
              <a:pPr/>
              <a:t>19/09/2016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_tradnl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C2976268-6630-4D33-8E79-3F70B47D3B13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36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CUBETA   INDIVIDUAL  </a:t>
            </a:r>
            <a:endParaRPr lang="es-ES_tradnl" sz="3600" i="1" dirty="0">
              <a:solidFill>
                <a:schemeClr val="accent3">
                  <a:lumMod val="60000"/>
                  <a:lumOff val="40000"/>
                </a:schemeClr>
              </a:solidFill>
              <a:latin typeface="Broadway" pitchFamily="82" charset="0"/>
            </a:endParaRPr>
          </a:p>
        </p:txBody>
      </p:sp>
      <p:pic>
        <p:nvPicPr>
          <p:cNvPr id="66563" name="3 Marcador de contenido" descr="P101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307" y="1882775"/>
            <a:ext cx="6097385" cy="4572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err="1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>Protecciòn</a:t>
            </a:r>
            <a:r>
              <a:rPr lang="es-ES_tradnl" i="1" dirty="0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>  de  Bordes</a:t>
            </a:r>
          </a:p>
        </p:txBody>
      </p:sp>
      <p:pic>
        <p:nvPicPr>
          <p:cNvPr id="72707" name="3 Marcador de contenido" descr="00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>Periferia  Protección  de Bordes</a:t>
            </a:r>
          </a:p>
        </p:txBody>
      </p:sp>
      <p:pic>
        <p:nvPicPr>
          <p:cNvPr id="73731" name="3 Marcador de contenido" descr="00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>Periferia  Protección de Bordes  Vista  Frontal</a:t>
            </a:r>
            <a:endParaRPr lang="es-ES_tradnl" i="1" dirty="0">
              <a:solidFill>
                <a:schemeClr val="accent2">
                  <a:lumMod val="75000"/>
                </a:schemeClr>
              </a:solidFill>
              <a:latin typeface="Broadway" pitchFamily="82" charset="0"/>
            </a:endParaRPr>
          </a:p>
        </p:txBody>
      </p:sp>
      <p:pic>
        <p:nvPicPr>
          <p:cNvPr id="74755" name="3 Marcador de contenido" descr="P1010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  <p:sp>
        <p:nvSpPr>
          <p:cNvPr id="74756" name="5 CuadroTexto"/>
          <p:cNvSpPr txBox="1">
            <a:spLocks noChangeArrowheads="1"/>
          </p:cNvSpPr>
          <p:nvPr/>
        </p:nvSpPr>
        <p:spPr bwMode="auto">
          <a:xfrm>
            <a:off x="1785938" y="1785938"/>
            <a:ext cx="57864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400" i="1" dirty="0">
                <a:solidFill>
                  <a:srgbClr val="0070C0"/>
                </a:solidFill>
              </a:rPr>
              <a:t>Impresión con Pasta </a:t>
            </a:r>
            <a:r>
              <a:rPr lang="es-ES_tradnl" sz="2400" i="1" dirty="0" err="1">
                <a:solidFill>
                  <a:srgbClr val="0070C0"/>
                </a:solidFill>
              </a:rPr>
              <a:t>Zinquenólica</a:t>
            </a:r>
            <a:endParaRPr lang="es-ES_tradnl" sz="24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tx2">
                    <a:satMod val="200000"/>
                  </a:schemeClr>
                </a:solidFill>
                <a:latin typeface="Broadway" pitchFamily="82" charset="0"/>
              </a:rPr>
              <a:t>Espacio  Sub- Protección  Bordes	</a:t>
            </a:r>
          </a:p>
        </p:txBody>
      </p:sp>
      <p:pic>
        <p:nvPicPr>
          <p:cNvPr id="75779" name="3 Marcador de contenido" descr="00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1 Título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endParaRPr lang="es-ES_tradnl" smtClean="0">
              <a:solidFill>
                <a:schemeClr val="tx2">
                  <a:satMod val="200000"/>
                </a:schemeClr>
              </a:solidFill>
            </a:endParaRPr>
          </a:p>
        </p:txBody>
      </p:sp>
      <p:pic>
        <p:nvPicPr>
          <p:cNvPr id="76803" name="3 Marcador de contenido" descr="001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136904" cy="604867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DIQUE  DE CONTENCION  </a:t>
            </a:r>
            <a:b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</a:br>
            <a: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PARA EL VACIADO</a:t>
            </a:r>
          </a:p>
        </p:txBody>
      </p:sp>
      <p:pic>
        <p:nvPicPr>
          <p:cNvPr id="77827" name="3 Marcador de contenido" descr="00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ENCAJONADO  </a:t>
            </a:r>
          </a:p>
        </p:txBody>
      </p:sp>
      <p:pic>
        <p:nvPicPr>
          <p:cNvPr id="78851" name="3 Marcador de contenido" descr="00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32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roadway" pitchFamily="82" charset="0"/>
              </a:rPr>
              <a:t>SELLADO  LADO  ESXTERNO   </a:t>
            </a:r>
            <a:br>
              <a:rPr lang="es-ES_tradnl" sz="32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roadway" pitchFamily="82" charset="0"/>
              </a:rPr>
            </a:br>
            <a:r>
              <a:rPr lang="es-ES_tradnl" sz="32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roadway" pitchFamily="82" charset="0"/>
              </a:rPr>
              <a:t>DE LA  PROTECCIÓN  DE BORDES </a:t>
            </a:r>
            <a:br>
              <a:rPr lang="es-ES_tradnl" sz="32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roadway" pitchFamily="82" charset="0"/>
              </a:rPr>
            </a:br>
            <a:r>
              <a:rPr lang="es-ES_tradnl" sz="32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Broadway" pitchFamily="82" charset="0"/>
              </a:rPr>
              <a:t> Y  PRUEBA  HIDRÁULICA</a:t>
            </a:r>
          </a:p>
        </p:txBody>
      </p:sp>
      <p:pic>
        <p:nvPicPr>
          <p:cNvPr id="79875" name="3 Marcador de contenido" descr="002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BALANZA – MEDIDOR  DE  LIQUIDO  Y   POLVO</a:t>
            </a:r>
            <a:endParaRPr lang="es-ES_tradnl" sz="4000" i="1" dirty="0">
              <a:solidFill>
                <a:schemeClr val="accent3">
                  <a:lumMod val="60000"/>
                  <a:lumOff val="40000"/>
                </a:schemeClr>
              </a:solidFill>
              <a:latin typeface="Broadway" pitchFamily="82" charset="0"/>
            </a:endParaRPr>
          </a:p>
        </p:txBody>
      </p:sp>
      <p:pic>
        <p:nvPicPr>
          <p:cNvPr id="80899" name="3 Marcador de contenido" descr="P101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500" y="1882775"/>
            <a:ext cx="3429000" cy="4572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     VACIADO  Y  VIBRADO</a:t>
            </a:r>
          </a:p>
        </p:txBody>
      </p:sp>
      <p:pic>
        <p:nvPicPr>
          <p:cNvPr id="81923" name="3 Marcador de contenido" descr="00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4313"/>
            <a:ext cx="7772400" cy="1000109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err="1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>Protesis</a:t>
            </a:r>
            <a:r>
              <a:rPr lang="es-ES_tradnl" i="1" dirty="0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>  Total  Removible</a:t>
            </a:r>
            <a:endParaRPr lang="es-ES_tradnl" i="1" dirty="0">
              <a:solidFill>
                <a:schemeClr val="accent2">
                  <a:lumMod val="75000"/>
                </a:schemeClr>
              </a:solidFill>
              <a:latin typeface="Broadway" pitchFamily="82" charset="0"/>
            </a:endParaRPr>
          </a:p>
        </p:txBody>
      </p:sp>
      <p:pic>
        <p:nvPicPr>
          <p:cNvPr id="67587" name="3 Imagen" descr="P1010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2214563"/>
            <a:ext cx="60007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4 CuadroTexto"/>
          <p:cNvSpPr txBox="1">
            <a:spLocks noChangeArrowheads="1"/>
          </p:cNvSpPr>
          <p:nvPr/>
        </p:nvSpPr>
        <p:spPr bwMode="auto">
          <a:xfrm>
            <a:off x="2000250" y="1357298"/>
            <a:ext cx="55721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_tradnl" sz="2000" dirty="0" err="1">
                <a:solidFill>
                  <a:srgbClr val="0070C0"/>
                </a:solidFill>
              </a:rPr>
              <a:t>Remarginado</a:t>
            </a:r>
            <a:r>
              <a:rPr lang="es-ES_tradnl" sz="2000" dirty="0">
                <a:solidFill>
                  <a:srgbClr val="0070C0"/>
                </a:solidFill>
              </a:rPr>
              <a:t>  con compuesto  para  modelar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smtClean="0">
                <a:solidFill>
                  <a:srgbClr val="0070C0"/>
                </a:solidFill>
                <a:latin typeface="Broadway" pitchFamily="82" charset="0"/>
              </a:rPr>
              <a:t>Encajonado y Vaciado - Inferior</a:t>
            </a:r>
          </a:p>
        </p:txBody>
      </p:sp>
      <p:pic>
        <p:nvPicPr>
          <p:cNvPr id="82947" name="3 Marcador de contenido" descr="P101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40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oadway" pitchFamily="82" charset="0"/>
              </a:rPr>
              <a:t>     VACIADO</a:t>
            </a:r>
          </a:p>
        </p:txBody>
      </p:sp>
      <p:pic>
        <p:nvPicPr>
          <p:cNvPr id="83971" name="3 Marcador de contenido" descr="00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dirty="0" smtClean="0">
                <a:solidFill>
                  <a:schemeClr val="tx2">
                    <a:satMod val="200000"/>
                  </a:schemeClr>
                </a:solidFill>
              </a:rPr>
              <a:t>  </a:t>
            </a:r>
          </a:p>
        </p:txBody>
      </p:sp>
      <p:pic>
        <p:nvPicPr>
          <p:cNvPr id="84995" name="3 Marcador de contenido" descr="00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  <p:sp>
        <p:nvSpPr>
          <p:cNvPr id="4" name="3 CuadroTexto"/>
          <p:cNvSpPr txBox="1"/>
          <p:nvPr/>
        </p:nvSpPr>
        <p:spPr>
          <a:xfrm>
            <a:off x="1500188" y="642938"/>
            <a:ext cx="61436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6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roadway" pitchFamily="82" charset="0"/>
              </a:rPr>
              <a:t>EL   FRAGUADO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    DESARMADO</a:t>
            </a:r>
          </a:p>
        </p:txBody>
      </p:sp>
      <p:pic>
        <p:nvPicPr>
          <p:cNvPr id="86019" name="3 Marcador de contenido" descr="002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32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oadway" pitchFamily="82" charset="0"/>
              </a:rPr>
              <a:t>DESARMADO  Y LIMPIEZA  DE  LA PROTECCIÓN  DE  BORDES  - CERA</a:t>
            </a:r>
          </a:p>
        </p:txBody>
      </p:sp>
      <p:pic>
        <p:nvPicPr>
          <p:cNvPr id="87043" name="3 Marcador de contenido" descr="00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4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ADECUAMIENTO  PARA  RETIRAR  LA IMPRESION</a:t>
            </a:r>
          </a:p>
        </p:txBody>
      </p:sp>
      <p:pic>
        <p:nvPicPr>
          <p:cNvPr id="88067" name="3 Marcador de contenido" descr="002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OBTENCION  DEL MODELO</a:t>
            </a:r>
            <a:b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</a:br>
            <a: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  DEFINITIVO  o DE  TRABAJO</a:t>
            </a:r>
            <a:r>
              <a:rPr lang="es-ES_tradnl" dirty="0" smtClean="0">
                <a:solidFill>
                  <a:schemeClr val="tx2">
                    <a:satMod val="200000"/>
                  </a:schemeClr>
                </a:solidFill>
              </a:rPr>
              <a:t>   </a:t>
            </a:r>
          </a:p>
        </p:txBody>
      </p:sp>
      <p:pic>
        <p:nvPicPr>
          <p:cNvPr id="89091" name="3 Marcador de contenido" descr="002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MODELO  DEFINITIVO</a:t>
            </a:r>
          </a:p>
        </p:txBody>
      </p:sp>
      <p:pic>
        <p:nvPicPr>
          <p:cNvPr id="90115" name="3 Marcador de contenido" descr="003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RECORTE  Y EMPROLIJADO</a:t>
            </a:r>
          </a:p>
        </p:txBody>
      </p:sp>
      <p:pic>
        <p:nvPicPr>
          <p:cNvPr id="91139" name="3 Marcador de contenido" descr="00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EMPROLIJADO</a:t>
            </a:r>
          </a:p>
        </p:txBody>
      </p:sp>
      <p:pic>
        <p:nvPicPr>
          <p:cNvPr id="92163" name="3 Marcador de contenido" descr="00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P10100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MODELO  DEFINITIVO  </a:t>
            </a:r>
            <a:b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</a:br>
            <a:r>
              <a:rPr lang="es-ES_tradnl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ó  de TRABAJO</a:t>
            </a:r>
          </a:p>
        </p:txBody>
      </p:sp>
      <p:pic>
        <p:nvPicPr>
          <p:cNvPr id="93187" name="3 Marcador de contenido" descr="00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sz="32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oadway" pitchFamily="82" charset="0"/>
              </a:rPr>
              <a:t>DIFERENCIA  ENTRE  EL MODELO  </a:t>
            </a:r>
            <a:br>
              <a:rPr lang="es-ES_tradnl" sz="32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oadway" pitchFamily="82" charset="0"/>
              </a:rPr>
            </a:br>
            <a:r>
              <a:rPr lang="es-ES_tradnl" sz="3200" i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Broadway" pitchFamily="82" charset="0"/>
              </a:rPr>
              <a:t> DE  ESTUDIO  Y  DEFINITIVO  </a:t>
            </a:r>
          </a:p>
        </p:txBody>
      </p:sp>
      <p:pic>
        <p:nvPicPr>
          <p:cNvPr id="94211" name="3 Marcador de contenido" descr="00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P1010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smtClean="0">
                <a:solidFill>
                  <a:srgbClr val="0070C0"/>
                </a:solidFill>
                <a:latin typeface="Broadway" pitchFamily="82" charset="0"/>
              </a:rPr>
              <a:t>Remarginado  Inferior</a:t>
            </a:r>
          </a:p>
        </p:txBody>
      </p:sp>
      <p:pic>
        <p:nvPicPr>
          <p:cNvPr id="68611" name="3 Marcador de contenido" descr="P1010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3 Marcador de contenido" descr="P1010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rgbClr val="0070C0"/>
                </a:solidFill>
                <a:latin typeface="Broadway" pitchFamily="82" charset="0"/>
              </a:rPr>
              <a:t>Impresión </a:t>
            </a:r>
            <a:r>
              <a:rPr lang="es-ES_tradnl" i="1" dirty="0" smtClean="0">
                <a:solidFill>
                  <a:srgbClr val="0070C0"/>
                </a:solidFill>
                <a:latin typeface="Broadway" pitchFamily="82" charset="0"/>
              </a:rPr>
              <a:t> Definitiva  con </a:t>
            </a:r>
            <a:r>
              <a:rPr lang="es-ES_tradnl" i="1" dirty="0" smtClean="0">
                <a:solidFill>
                  <a:srgbClr val="0070C0"/>
                </a:solidFill>
                <a:latin typeface="Broadway" pitchFamily="82" charset="0"/>
              </a:rPr>
              <a:t>Pasta  </a:t>
            </a:r>
            <a:r>
              <a:rPr lang="es-ES_tradnl" i="1" dirty="0" err="1" smtClean="0">
                <a:solidFill>
                  <a:srgbClr val="0070C0"/>
                </a:solidFill>
                <a:latin typeface="Broadway" pitchFamily="82" charset="0"/>
              </a:rPr>
              <a:t>Zinquenólica</a:t>
            </a:r>
            <a:endParaRPr lang="es-ES_tradnl" i="1" dirty="0" smtClean="0">
              <a:solidFill>
                <a:srgbClr val="0070C0"/>
              </a:solidFill>
              <a:latin typeface="Broadway" pitchFamily="82" charset="0"/>
            </a:endParaRPr>
          </a:p>
        </p:txBody>
      </p:sp>
      <p:pic>
        <p:nvPicPr>
          <p:cNvPr id="69635" name="3 Marcador de contenido" descr="P101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480" y="1905635"/>
            <a:ext cx="6035040" cy="452628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roadway" pitchFamily="82" charset="0"/>
              </a:rPr>
              <a:t>Protesis</a:t>
            </a:r>
            <a:r>
              <a:rPr lang="es-ES_tradnl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roadway" pitchFamily="82" charset="0"/>
              </a:rPr>
              <a:t> Total Removible</a:t>
            </a:r>
            <a:br>
              <a:rPr lang="es-ES_tradnl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roadway" pitchFamily="82" charset="0"/>
              </a:rPr>
            </a:br>
            <a:r>
              <a:rPr lang="es-ES_tradnl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roadway" pitchFamily="82" charset="0"/>
              </a:rPr>
              <a:t>Encajonado – Modelo  Definitivo</a:t>
            </a:r>
          </a:p>
        </p:txBody>
      </p:sp>
      <p:pic>
        <p:nvPicPr>
          <p:cNvPr id="70659" name="3 Marcador de contenido" descr="00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52649" y="2357430"/>
            <a:ext cx="6238702" cy="4500570"/>
          </a:xfrm>
        </p:spPr>
      </p:pic>
      <p:sp>
        <p:nvSpPr>
          <p:cNvPr id="70660" name="4 CuadroTexto"/>
          <p:cNvSpPr txBox="1">
            <a:spLocks noChangeArrowheads="1"/>
          </p:cNvSpPr>
          <p:nvPr/>
        </p:nvSpPr>
        <p:spPr bwMode="auto">
          <a:xfrm>
            <a:off x="1714500" y="1785938"/>
            <a:ext cx="6000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2000" i="1">
                <a:solidFill>
                  <a:srgbClr val="0070C0"/>
                </a:solidFill>
                <a:cs typeface="Arial" charset="0"/>
              </a:rPr>
              <a:t>Impresión  definitiva  y  remarginado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428773"/>
          </a:xfrm>
        </p:spPr>
        <p:txBody>
          <a:bodyPr rtlCol="0"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s-ES_tradnl" i="1" dirty="0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/>
            </a:r>
            <a:br>
              <a:rPr lang="es-ES_tradnl" i="1" dirty="0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</a:br>
            <a:r>
              <a:rPr lang="es-ES_tradnl" i="1" dirty="0" smtClean="0">
                <a:solidFill>
                  <a:schemeClr val="accent2">
                    <a:lumMod val="75000"/>
                  </a:schemeClr>
                </a:solidFill>
                <a:latin typeface="Broadway" pitchFamily="82" charset="0"/>
              </a:rPr>
              <a:t>                 </a:t>
            </a:r>
          </a:p>
        </p:txBody>
      </p:sp>
      <p:sp>
        <p:nvSpPr>
          <p:cNvPr id="71683" name="2 Subtítulo"/>
          <p:cNvSpPr>
            <a:spLocks noGrp="1"/>
          </p:cNvSpPr>
          <p:nvPr>
            <p:ph type="subTitle" idx="1"/>
          </p:nvPr>
        </p:nvSpPr>
        <p:spPr>
          <a:xfrm>
            <a:off x="1371600" y="1714500"/>
            <a:ext cx="6400800" cy="3924300"/>
          </a:xfrm>
        </p:spPr>
        <p:txBody>
          <a:bodyPr/>
          <a:lstStyle/>
          <a:p>
            <a:pPr marR="0" eaLnBrk="1" hangingPunct="1">
              <a:spcBef>
                <a:spcPct val="0"/>
              </a:spcBef>
              <a:buFont typeface="Arial" charset="0"/>
              <a:buNone/>
            </a:pPr>
            <a:endParaRPr lang="es-ES_tradnl" smtClean="0">
              <a:ln>
                <a:noFill/>
              </a:ln>
              <a:solidFill>
                <a:srgbClr val="FFFFFF"/>
              </a:solidFill>
            </a:endParaRPr>
          </a:p>
        </p:txBody>
      </p:sp>
      <p:pic>
        <p:nvPicPr>
          <p:cNvPr id="71684" name="3 Imagen" descr="001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1643063"/>
            <a:ext cx="678656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285875" y="357188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_tradnl" sz="3600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Broadway" pitchFamily="82" charset="0"/>
              </a:rPr>
              <a:t>ENCAJONADO CON  PROTECCION  DE BORDES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111</Words>
  <Application>Microsoft Office PowerPoint</Application>
  <PresentationFormat>Presentación en pantalla (4:3)</PresentationFormat>
  <Paragraphs>32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Brío</vt:lpstr>
      <vt:lpstr>CUBETA   INDIVIDUAL  </vt:lpstr>
      <vt:lpstr>Protesis  Total  Removible</vt:lpstr>
      <vt:lpstr>Diapositiva 3</vt:lpstr>
      <vt:lpstr>Diapositiva 4</vt:lpstr>
      <vt:lpstr>Remarginado  Inferior</vt:lpstr>
      <vt:lpstr>Diapositiva 6</vt:lpstr>
      <vt:lpstr>Impresión  Definitiva  con Pasta  Zinquenólica</vt:lpstr>
      <vt:lpstr>Protesis Total Removible Encajonado – Modelo  Definitivo</vt:lpstr>
      <vt:lpstr>                  </vt:lpstr>
      <vt:lpstr>Protecciòn  de  Bordes</vt:lpstr>
      <vt:lpstr>Periferia  Protección  de Bordes</vt:lpstr>
      <vt:lpstr>Periferia  Protección de Bordes  Vista  Frontal</vt:lpstr>
      <vt:lpstr>Espacio  Sub- Protección  Bordes </vt:lpstr>
      <vt:lpstr>Diapositiva 14</vt:lpstr>
      <vt:lpstr>DIQUE  DE CONTENCION   PARA EL VACIADO</vt:lpstr>
      <vt:lpstr>ENCAJONADO  </vt:lpstr>
      <vt:lpstr>SELLADO  LADO  ESXTERNO    DE LA  PROTECCIÓN  DE BORDES   Y  PRUEBA  HIDRÁULICA</vt:lpstr>
      <vt:lpstr>BALANZA – MEDIDOR  DE  LIQUIDO  Y   POLVO</vt:lpstr>
      <vt:lpstr>     VACIADO  Y  VIBRADO</vt:lpstr>
      <vt:lpstr>Encajonado y Vaciado - Inferior</vt:lpstr>
      <vt:lpstr>     VACIADO</vt:lpstr>
      <vt:lpstr>  </vt:lpstr>
      <vt:lpstr>    DESARMADO</vt:lpstr>
      <vt:lpstr>DESARMADO  Y LIMPIEZA  DE  LA PROTECCIÓN  DE  BORDES  - CERA</vt:lpstr>
      <vt:lpstr>ADECUAMIENTO  PARA  RETIRAR  LA IMPRESION</vt:lpstr>
      <vt:lpstr> OBTENCION  DEL MODELO   DEFINITIVO  o DE  TRABAJO   </vt:lpstr>
      <vt:lpstr>MODELO  DEFINITIVO</vt:lpstr>
      <vt:lpstr>RECORTE  Y EMPROLIJADO</vt:lpstr>
      <vt:lpstr>EMPROLIJADO</vt:lpstr>
      <vt:lpstr>MODELO  DEFINITIVO   ó  de TRABAJO</vt:lpstr>
      <vt:lpstr>DIFERENCIA  ENTRE  EL MODELO    DE  ESTUDIO  Y  DEFINITIVO  </vt:lpstr>
    </vt:vector>
  </TitlesOfParts>
  <Company>Windows uE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CUBETA   INDIVIDUAL  </dc:title>
  <dc:creator>MARTIN_2</dc:creator>
  <cp:lastModifiedBy>MARTIN_2</cp:lastModifiedBy>
  <cp:revision>3</cp:revision>
  <dcterms:created xsi:type="dcterms:W3CDTF">2010-08-02T12:55:34Z</dcterms:created>
  <dcterms:modified xsi:type="dcterms:W3CDTF">2016-09-19T22:39:04Z</dcterms:modified>
</cp:coreProperties>
</file>