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62" r:id="rId5"/>
    <p:sldId id="258" r:id="rId6"/>
    <p:sldId id="266" r:id="rId7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645" autoAdjust="0"/>
  </p:normalViewPr>
  <p:slideViewPr>
    <p:cSldViewPr>
      <p:cViewPr varScale="1">
        <p:scale>
          <a:sx n="74" d="100"/>
          <a:sy n="74" d="100"/>
        </p:scale>
        <p:origin x="-1266" y="-102"/>
      </p:cViewPr>
      <p:guideLst>
        <p:guide orient="horz" pos="211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2FF9CD-4AF0-4AE7-A605-678C390C8423}" type="datetimeFigureOut">
              <a:rPr lang="es-AR" smtClean="0"/>
              <a:pPr/>
              <a:t>21/08/2013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E34D23-4511-4A7F-8BE5-D4E429B4B06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2FF9CD-4AF0-4AE7-A605-678C390C8423}" type="datetimeFigureOut">
              <a:rPr lang="es-AR" smtClean="0"/>
              <a:pPr/>
              <a:t>21/08/2013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34D23-4511-4A7F-8BE5-D4E429B4B06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2FF9CD-4AF0-4AE7-A605-678C390C8423}" type="datetimeFigureOut">
              <a:rPr lang="es-AR" smtClean="0"/>
              <a:pPr/>
              <a:t>21/08/2013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34D23-4511-4A7F-8BE5-D4E429B4B06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2FF9CD-4AF0-4AE7-A605-678C390C8423}" type="datetimeFigureOut">
              <a:rPr lang="es-AR" smtClean="0"/>
              <a:pPr/>
              <a:t>21/08/2013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34D23-4511-4A7F-8BE5-D4E429B4B06B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2FF9CD-4AF0-4AE7-A605-678C390C8423}" type="datetimeFigureOut">
              <a:rPr lang="es-AR" smtClean="0"/>
              <a:pPr/>
              <a:t>21/08/2013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34D23-4511-4A7F-8BE5-D4E429B4B06B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2FF9CD-4AF0-4AE7-A605-678C390C8423}" type="datetimeFigureOut">
              <a:rPr lang="es-AR" smtClean="0"/>
              <a:pPr/>
              <a:t>21/08/2013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34D23-4511-4A7F-8BE5-D4E429B4B06B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2FF9CD-4AF0-4AE7-A605-678C390C8423}" type="datetimeFigureOut">
              <a:rPr lang="es-AR" smtClean="0"/>
              <a:pPr/>
              <a:t>21/08/2013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34D23-4511-4A7F-8BE5-D4E429B4B06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2FF9CD-4AF0-4AE7-A605-678C390C8423}" type="datetimeFigureOut">
              <a:rPr lang="es-AR" smtClean="0"/>
              <a:pPr/>
              <a:t>21/08/2013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34D23-4511-4A7F-8BE5-D4E429B4B06B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2FF9CD-4AF0-4AE7-A605-678C390C8423}" type="datetimeFigureOut">
              <a:rPr lang="es-AR" smtClean="0"/>
              <a:pPr/>
              <a:t>21/08/2013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34D23-4511-4A7F-8BE5-D4E429B4B06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32FF9CD-4AF0-4AE7-A605-678C390C8423}" type="datetimeFigureOut">
              <a:rPr lang="es-AR" smtClean="0"/>
              <a:pPr/>
              <a:t>21/08/2013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34D23-4511-4A7F-8BE5-D4E429B4B06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2FF9CD-4AF0-4AE7-A605-678C390C8423}" type="datetimeFigureOut">
              <a:rPr lang="es-AR" smtClean="0"/>
              <a:pPr/>
              <a:t>21/08/2013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E34D23-4511-4A7F-8BE5-D4E429B4B06B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32FF9CD-4AF0-4AE7-A605-678C390C8423}" type="datetimeFigureOut">
              <a:rPr lang="es-AR" smtClean="0"/>
              <a:pPr/>
              <a:t>21/08/2013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3E34D23-4511-4A7F-8BE5-D4E429B4B06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ead@undav.edu.ar" TargetMode="Externa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1829761"/>
          </a:xfrm>
        </p:spPr>
        <p:txBody>
          <a:bodyPr>
            <a:normAutofit/>
          </a:bodyPr>
          <a:lstStyle/>
          <a:p>
            <a:r>
              <a:rPr lang="es-AR" sz="4400" dirty="0" smtClean="0"/>
              <a:t>Tutorial:</a:t>
            </a:r>
            <a:br>
              <a:rPr lang="es-AR" sz="4400" dirty="0" smtClean="0"/>
            </a:br>
            <a:r>
              <a:rPr lang="es-AR" sz="4400" dirty="0" smtClean="0"/>
              <a:t>Visualización de Mis Cursos</a:t>
            </a:r>
            <a:endParaRPr lang="es-AR" sz="4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Guía paso a paso para visualizar todos los cursos en los que estoy inscripto/a</a:t>
            </a:r>
            <a:endParaRPr lang="es-AR" dirty="0"/>
          </a:p>
        </p:txBody>
      </p:sp>
      <p:grpSp>
        <p:nvGrpSpPr>
          <p:cNvPr id="4" name="3 Grupo"/>
          <p:cNvGrpSpPr>
            <a:grpSpLocks/>
          </p:cNvGrpSpPr>
          <p:nvPr/>
        </p:nvGrpSpPr>
        <p:grpSpPr bwMode="auto">
          <a:xfrm>
            <a:off x="0" y="-171450"/>
            <a:ext cx="9144000" cy="1368425"/>
            <a:chOff x="-391456" y="-1417790"/>
            <a:chExt cx="9367915" cy="1357313"/>
          </a:xfrm>
        </p:grpSpPr>
        <p:pic>
          <p:nvPicPr>
            <p:cNvPr id="5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04048" y="-1399730"/>
              <a:ext cx="3972411" cy="1339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391456" y="-1417790"/>
              <a:ext cx="5354911" cy="1357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>
            <a:grpSpLocks/>
          </p:cNvGrpSpPr>
          <p:nvPr/>
        </p:nvGrpSpPr>
        <p:grpSpPr bwMode="auto">
          <a:xfrm>
            <a:off x="0" y="-171450"/>
            <a:ext cx="9144000" cy="1368425"/>
            <a:chOff x="-391456" y="-1417790"/>
            <a:chExt cx="9367915" cy="1357313"/>
          </a:xfrm>
        </p:grpSpPr>
        <p:pic>
          <p:nvPicPr>
            <p:cNvPr id="3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04048" y="-1399730"/>
              <a:ext cx="3972411" cy="1339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391456" y="-1417790"/>
              <a:ext cx="5354911" cy="1357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5" name="4 CuadroTexto"/>
          <p:cNvSpPr txBox="1"/>
          <p:nvPr/>
        </p:nvSpPr>
        <p:spPr>
          <a:xfrm>
            <a:off x="253832" y="1220740"/>
            <a:ext cx="85725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>
                <a:solidFill>
                  <a:schemeClr val="accent1"/>
                </a:solidFill>
              </a:rPr>
              <a:t>P</a:t>
            </a:r>
            <a:r>
              <a:rPr lang="es-AR" sz="3200" b="1" dirty="0" smtClean="0">
                <a:solidFill>
                  <a:schemeClr val="accent1"/>
                </a:solidFill>
              </a:rPr>
              <a:t>aso 1: Luego de ingresar al campus con su usuario:</a:t>
            </a:r>
            <a:endParaRPr lang="es-AR" sz="3200" b="1" dirty="0">
              <a:solidFill>
                <a:schemeClr val="accent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1315499" y="2297958"/>
            <a:ext cx="6251197" cy="36451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3280143" y="4725144"/>
            <a:ext cx="4892257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Desde el bloque Navegación, haga clic en MIS CURSOS</a:t>
            </a:r>
            <a:endParaRPr lang="en-US" dirty="0"/>
          </a:p>
        </p:txBody>
      </p:sp>
      <p:sp>
        <p:nvSpPr>
          <p:cNvPr id="9" name="8 Elipse"/>
          <p:cNvSpPr/>
          <p:nvPr/>
        </p:nvSpPr>
        <p:spPr>
          <a:xfrm>
            <a:off x="1315499" y="4941168"/>
            <a:ext cx="1816341" cy="360040"/>
          </a:xfrm>
          <a:prstGeom prst="ellipse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>
            <a:grpSpLocks/>
          </p:cNvGrpSpPr>
          <p:nvPr/>
        </p:nvGrpSpPr>
        <p:grpSpPr bwMode="auto">
          <a:xfrm>
            <a:off x="0" y="-171450"/>
            <a:ext cx="9144000" cy="1368425"/>
            <a:chOff x="-391456" y="-1417790"/>
            <a:chExt cx="9367915" cy="1357313"/>
          </a:xfrm>
        </p:grpSpPr>
        <p:pic>
          <p:nvPicPr>
            <p:cNvPr id="3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04048" y="-1399730"/>
              <a:ext cx="3972411" cy="1339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391456" y="-1417790"/>
              <a:ext cx="5354911" cy="1357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323529" y="2636912"/>
            <a:ext cx="7056784" cy="28720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53832" y="1220740"/>
            <a:ext cx="85725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>
                <a:solidFill>
                  <a:schemeClr val="accent1"/>
                </a:solidFill>
              </a:rPr>
              <a:t>P</a:t>
            </a:r>
            <a:r>
              <a:rPr lang="es-AR" sz="3200" b="1" dirty="0" smtClean="0">
                <a:solidFill>
                  <a:schemeClr val="accent1"/>
                </a:solidFill>
              </a:rPr>
              <a:t>aso 2: Para ver los cursos ocultos, tiene que personalizar  la página</a:t>
            </a:r>
            <a:endParaRPr lang="es-AR" sz="3200" b="1" dirty="0">
              <a:solidFill>
                <a:schemeClr val="accent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834014" y="2627620"/>
            <a:ext cx="4892257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Haga clic en PERSONALIZAR ESTA PÁGINA</a:t>
            </a:r>
            <a:endParaRPr lang="en-US" dirty="0"/>
          </a:p>
        </p:txBody>
      </p:sp>
      <p:sp>
        <p:nvSpPr>
          <p:cNvPr id="10" name="9 Elipse"/>
          <p:cNvSpPr/>
          <p:nvPr/>
        </p:nvSpPr>
        <p:spPr>
          <a:xfrm>
            <a:off x="5782491" y="2636912"/>
            <a:ext cx="1816341" cy="360040"/>
          </a:xfrm>
          <a:prstGeom prst="ellipse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13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>
            <a:grpSpLocks/>
          </p:cNvGrpSpPr>
          <p:nvPr/>
        </p:nvGrpSpPr>
        <p:grpSpPr bwMode="auto">
          <a:xfrm>
            <a:off x="0" y="-171450"/>
            <a:ext cx="9144000" cy="1368425"/>
            <a:chOff x="-391456" y="-1417790"/>
            <a:chExt cx="9367915" cy="1357313"/>
          </a:xfrm>
        </p:grpSpPr>
        <p:pic>
          <p:nvPicPr>
            <p:cNvPr id="3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04048" y="-1399730"/>
              <a:ext cx="3972411" cy="1339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391456" y="-1417790"/>
              <a:ext cx="5354911" cy="1357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8" name="7 CuadroTexto"/>
          <p:cNvSpPr txBox="1"/>
          <p:nvPr/>
        </p:nvSpPr>
        <p:spPr>
          <a:xfrm>
            <a:off x="253832" y="1220740"/>
            <a:ext cx="85725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>
                <a:solidFill>
                  <a:schemeClr val="accent1"/>
                </a:solidFill>
              </a:rPr>
              <a:t>P</a:t>
            </a:r>
            <a:r>
              <a:rPr lang="es-AR" sz="3200" b="1" dirty="0" smtClean="0">
                <a:solidFill>
                  <a:schemeClr val="accent1"/>
                </a:solidFill>
              </a:rPr>
              <a:t>aso 3: Cambie el número de cursos para mostrar </a:t>
            </a:r>
            <a:endParaRPr lang="es-AR" sz="3200" b="1" dirty="0">
              <a:solidFill>
                <a:schemeClr val="accent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539552" y="2285357"/>
            <a:ext cx="7824340" cy="38606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3203849" y="3018707"/>
            <a:ext cx="2446128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Haga clic en TODOS</a:t>
            </a:r>
            <a:endParaRPr lang="en-US" dirty="0"/>
          </a:p>
        </p:txBody>
      </p:sp>
      <p:sp>
        <p:nvSpPr>
          <p:cNvPr id="11" name="10 Elipse"/>
          <p:cNvSpPr/>
          <p:nvPr/>
        </p:nvSpPr>
        <p:spPr>
          <a:xfrm>
            <a:off x="514721" y="2977748"/>
            <a:ext cx="2545111" cy="451251"/>
          </a:xfrm>
          <a:prstGeom prst="ellipse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>
            <a:grpSpLocks/>
          </p:cNvGrpSpPr>
          <p:nvPr/>
        </p:nvGrpSpPr>
        <p:grpSpPr bwMode="auto">
          <a:xfrm>
            <a:off x="0" y="-171450"/>
            <a:ext cx="9144000" cy="1368425"/>
            <a:chOff x="-391456" y="-1417790"/>
            <a:chExt cx="9367915" cy="1357313"/>
          </a:xfrm>
        </p:grpSpPr>
        <p:pic>
          <p:nvPicPr>
            <p:cNvPr id="3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04048" y="-1399730"/>
              <a:ext cx="3972411" cy="1339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391456" y="-1417790"/>
              <a:ext cx="5354911" cy="1357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908770" y="2314142"/>
            <a:ext cx="7262652" cy="43575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253832" y="1220740"/>
            <a:ext cx="85725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>
                <a:solidFill>
                  <a:schemeClr val="accent1"/>
                </a:solidFill>
              </a:rPr>
              <a:t>P</a:t>
            </a:r>
            <a:r>
              <a:rPr lang="es-AR" sz="3200" b="1" dirty="0" smtClean="0">
                <a:solidFill>
                  <a:schemeClr val="accent1"/>
                </a:solidFill>
              </a:rPr>
              <a:t>aso 4:  Visualice todos sus cursos y acepte la nueva configuración</a:t>
            </a:r>
            <a:endParaRPr lang="es-AR" sz="3200" b="1" dirty="0">
              <a:solidFill>
                <a:schemeClr val="accent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413904" y="2204864"/>
            <a:ext cx="3814280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Haga clic en DEJAR DE PERSONALIZAR ESTA PÁGINA</a:t>
            </a:r>
            <a:endParaRPr lang="en-US" dirty="0"/>
          </a:p>
        </p:txBody>
      </p:sp>
      <p:sp>
        <p:nvSpPr>
          <p:cNvPr id="12" name="11 Elipse"/>
          <p:cNvSpPr/>
          <p:nvPr/>
        </p:nvSpPr>
        <p:spPr>
          <a:xfrm>
            <a:off x="6300192" y="2204864"/>
            <a:ext cx="2177632" cy="451251"/>
          </a:xfrm>
          <a:prstGeom prst="ellipse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Elipse"/>
          <p:cNvSpPr/>
          <p:nvPr/>
        </p:nvSpPr>
        <p:spPr>
          <a:xfrm>
            <a:off x="908770" y="5229200"/>
            <a:ext cx="2177632" cy="451251"/>
          </a:xfrm>
          <a:prstGeom prst="ellipse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CuadroTexto"/>
          <p:cNvSpPr txBox="1"/>
          <p:nvPr/>
        </p:nvSpPr>
        <p:spPr>
          <a:xfrm>
            <a:off x="3203848" y="5229200"/>
            <a:ext cx="3814280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Haga clic e ingrese al curso que desee ver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>
            <a:grpSpLocks/>
          </p:cNvGrpSpPr>
          <p:nvPr/>
        </p:nvGrpSpPr>
        <p:grpSpPr bwMode="auto">
          <a:xfrm>
            <a:off x="0" y="-171450"/>
            <a:ext cx="9144000" cy="1368425"/>
            <a:chOff x="-391456" y="-1417790"/>
            <a:chExt cx="9367915" cy="1357313"/>
          </a:xfrm>
        </p:grpSpPr>
        <p:pic>
          <p:nvPicPr>
            <p:cNvPr id="3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04048" y="-1399730"/>
              <a:ext cx="3972411" cy="1339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391456" y="-1417790"/>
              <a:ext cx="5354911" cy="1357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2050" name="Picture 2" descr="Gracias por la construcc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3562" y="3601332"/>
            <a:ext cx="2022254" cy="27831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6" name="5 CuadroTexto"/>
          <p:cNvSpPr txBox="1"/>
          <p:nvPr/>
        </p:nvSpPr>
        <p:spPr>
          <a:xfrm>
            <a:off x="253832" y="1220740"/>
            <a:ext cx="857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 smtClean="0">
                <a:solidFill>
                  <a:schemeClr val="accent1"/>
                </a:solidFill>
              </a:rPr>
              <a:t>Cualquier duda o inconveniente, comuníquese a </a:t>
            </a:r>
            <a:r>
              <a:rPr lang="es-AR" sz="3200" b="1" dirty="0" smtClean="0">
                <a:solidFill>
                  <a:schemeClr val="accent1"/>
                </a:solidFill>
                <a:hlinkClick r:id="rId5"/>
              </a:rPr>
              <a:t>infoead@undav.edu.ar</a:t>
            </a:r>
            <a:endParaRPr lang="es-AR" sz="3200" b="1" dirty="0" smtClean="0">
              <a:solidFill>
                <a:schemeClr val="accent1"/>
              </a:solidFill>
            </a:endParaRPr>
          </a:p>
          <a:p>
            <a:r>
              <a:rPr lang="es-AR" sz="3200" b="1" dirty="0" smtClean="0">
                <a:solidFill>
                  <a:schemeClr val="accent1"/>
                </a:solidFill>
              </a:rPr>
              <a:t>o telefónicamente: 011- 4229-2477/78</a:t>
            </a:r>
            <a:endParaRPr lang="es-AR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356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671</TotalTime>
  <Words>114</Words>
  <Application>Microsoft Office PowerPoint</Application>
  <PresentationFormat>Presentación en pantalla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Concurrencia</vt:lpstr>
      <vt:lpstr>Tutorial: Visualización de Mis Cursos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y recreos digitales</dc:title>
  <dc:creator>Oficina</dc:creator>
  <cp:lastModifiedBy>MODELO</cp:lastModifiedBy>
  <cp:revision>27</cp:revision>
  <dcterms:created xsi:type="dcterms:W3CDTF">2012-06-08T17:27:22Z</dcterms:created>
  <dcterms:modified xsi:type="dcterms:W3CDTF">2013-08-21T15:02:51Z</dcterms:modified>
</cp:coreProperties>
</file>