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258" r:id="rId3"/>
    <p:sldId id="257" r:id="rId4"/>
    <p:sldId id="261" r:id="rId5"/>
    <p:sldId id="263" r:id="rId6"/>
    <p:sldId id="262" r:id="rId7"/>
  </p:sldIdLst>
  <p:sldSz cx="9144000" cy="6858000" type="screen4x3"/>
  <p:notesSz cx="6797675" cy="9928225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3EF"/>
    <a:srgbClr val="94C8E0"/>
    <a:srgbClr val="70B6D6"/>
    <a:srgbClr val="6699FF"/>
    <a:srgbClr val="FFFF99"/>
    <a:srgbClr val="9999FF"/>
    <a:srgbClr val="33CCCC"/>
    <a:srgbClr val="CAF2B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91657" autoAdjust="0"/>
  </p:normalViewPr>
  <p:slideViewPr>
    <p:cSldViewPr showGuides="1">
      <p:cViewPr>
        <p:scale>
          <a:sx n="100" d="100"/>
          <a:sy n="100" d="100"/>
        </p:scale>
        <p:origin x="-1914" y="-162"/>
      </p:cViewPr>
      <p:guideLst>
        <p:guide orient="horz" pos="2160"/>
        <p:guide pos="15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7DB81F-F906-43CA-8D7C-D8FDB48FD2E9}" type="doc">
      <dgm:prSet loTypeId="urn:microsoft.com/office/officeart/2005/8/layout/vList5" loCatId="list" qsTypeId="urn:microsoft.com/office/officeart/2005/8/quickstyle/3d2" qsCatId="3D" csTypeId="urn:microsoft.com/office/officeart/2005/8/colors/accent4_5" csCatId="accent4" phldr="1"/>
      <dgm:spPr/>
      <dgm:t>
        <a:bodyPr/>
        <a:lstStyle/>
        <a:p>
          <a:endParaRPr lang="es-AR"/>
        </a:p>
      </dgm:t>
    </dgm:pt>
    <dgm:pt modelId="{C2AD0496-9C74-4715-89B8-C790B7DB0D20}" type="pres">
      <dgm:prSet presAssocID="{177DB81F-F906-43CA-8D7C-D8FDB48FD2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</dgm:ptLst>
  <dgm:cxnLst>
    <dgm:cxn modelId="{0E07C4D4-68DE-4B69-85CA-D203A1351AB9}" type="presOf" srcId="{177DB81F-F906-43CA-8D7C-D8FDB48FD2E9}" destId="{C2AD0496-9C74-4715-89B8-C790B7DB0D2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4AFC5-93B5-4A3D-B33D-744FE565FA19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5E6F5-D40D-4831-BB4A-28890122A2A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7094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6135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96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710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6611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069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543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3341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4109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076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4769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539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5B973-E80C-4E43-94CC-D3243D6CC11B}" type="datetimeFigureOut">
              <a:rPr lang="es-AR" smtClean="0"/>
              <a:pPr/>
              <a:t>27/03/2015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D6C1C-009B-4093-8C07-96C09D85A18F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067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8000"/>
              </a:lnSpc>
            </a:pPr>
            <a:endParaRPr lang="es-AR" altLang="es-AR" sz="2800" dirty="0">
              <a:solidFill>
                <a:srgbClr val="C1EEFF"/>
              </a:solidFill>
              <a:latin typeface="Consolas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8610600" cy="1470025"/>
          </a:xfrm>
        </p:spPr>
        <p:txBody>
          <a:bodyPr>
            <a:noAutofit/>
          </a:bodyPr>
          <a:lstStyle/>
          <a:p>
            <a:pPr algn="l"/>
            <a:r>
              <a:rPr lang="es-AR" sz="4800" b="1" dirty="0" smtClean="0"/>
              <a:t>Cómo ingresar al campus virtual de carreras de </a:t>
            </a:r>
            <a:r>
              <a:rPr lang="es-AR" sz="4800" b="1" dirty="0" smtClean="0"/>
              <a:t>grado y pregrado de Educación a Distancia</a:t>
            </a:r>
            <a:endParaRPr lang="es-AR" sz="4800" b="1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762000" y="1533525"/>
            <a:ext cx="868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4000" b="1" dirty="0" smtClean="0"/>
              <a:t>Tutorial</a:t>
            </a:r>
            <a:endParaRPr lang="es-AR" sz="4000" b="1" dirty="0"/>
          </a:p>
        </p:txBody>
      </p:sp>
    </p:spTree>
    <p:extLst>
      <p:ext uri="{BB962C8B-B14F-4D97-AF65-F5344CB8AC3E}">
        <p14:creationId xmlns:p14="http://schemas.microsoft.com/office/powerpoint/2010/main" val="38179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"/>
            <a:ext cx="9144000" cy="6857999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8000"/>
              </a:lnSpc>
            </a:pPr>
            <a:endParaRPr lang="es-AR" altLang="es-AR" sz="2800" dirty="0">
              <a:solidFill>
                <a:srgbClr val="C1EEFF"/>
              </a:solidFill>
              <a:latin typeface="Consolas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5800" y="54868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Ingresamos a la web de la UNDAV y desde allí hacemos clic en Campus virtual:</a:t>
            </a:r>
            <a:endParaRPr lang="es-AR" sz="20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92870180"/>
              </p:ext>
            </p:extLst>
          </p:nvPr>
        </p:nvGraphicFramePr>
        <p:xfrm>
          <a:off x="685800" y="1295400"/>
          <a:ext cx="8206680" cy="494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EAD\Downloads\Captura nuevo ingreso Web Undav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803136" cy="43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343024" y="1447800"/>
            <a:ext cx="942975" cy="304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89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289"/>
            <a:ext cx="9144000" cy="6857999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8000"/>
              </a:lnSpc>
            </a:pPr>
            <a:endParaRPr lang="es-AR" altLang="es-AR" sz="2800" dirty="0">
              <a:solidFill>
                <a:srgbClr val="C1EEFF"/>
              </a:solidFill>
              <a:latin typeface="Consolas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47700" y="533400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Hacemos clic en la solapa correspondiente al campus de </a:t>
            </a: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PRE-GRADO Y GRADO MODALIDAD A DISTANCIA</a:t>
            </a:r>
            <a:endParaRPr lang="es-A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107281" y="1609726"/>
            <a:ext cx="6977063" cy="3954117"/>
            <a:chOff x="985837" y="1600200"/>
            <a:chExt cx="6977063" cy="39541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0600" y="1600200"/>
              <a:ext cx="6972300" cy="3954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36" b="94700"/>
            <a:stretch/>
          </p:blipFill>
          <p:spPr bwMode="auto">
            <a:xfrm>
              <a:off x="985837" y="1600200"/>
              <a:ext cx="6977063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4 Rectángulo redondeado"/>
          <p:cNvSpPr/>
          <p:nvPr/>
        </p:nvSpPr>
        <p:spPr>
          <a:xfrm>
            <a:off x="3733800" y="3352800"/>
            <a:ext cx="1724025" cy="9906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888" b="-1"/>
          <a:stretch/>
        </p:blipFill>
        <p:spPr bwMode="auto">
          <a:xfrm>
            <a:off x="2305049" y="3848099"/>
            <a:ext cx="1200151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4200" y="3943349"/>
            <a:ext cx="381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8000"/>
              </a:lnSpc>
            </a:pPr>
            <a:endParaRPr lang="es-AR" altLang="es-AR" sz="2800" dirty="0">
              <a:solidFill>
                <a:srgbClr val="C1EEFF"/>
              </a:solidFill>
              <a:latin typeface="Consolas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47700" y="1724025"/>
            <a:ext cx="8324850" cy="3048470"/>
            <a:chOff x="590550" y="1676400"/>
            <a:chExt cx="8382000" cy="309609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50" y="1676400"/>
              <a:ext cx="8382000" cy="309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57975" y="1705421"/>
              <a:ext cx="22574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CuadroTexto"/>
          <p:cNvSpPr txBox="1"/>
          <p:nvPr/>
        </p:nvSpPr>
        <p:spPr>
          <a:xfrm>
            <a:off x="647700" y="533400"/>
            <a:ext cx="7886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Hacemos clic en </a:t>
            </a:r>
            <a:r>
              <a:rPr lang="es-A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ENTRAR</a:t>
            </a:r>
            <a:endParaRPr lang="es-A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657976" y="1724025"/>
            <a:ext cx="2314574" cy="333375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00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9050"/>
            <a:ext cx="9144000" cy="6857999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8000"/>
              </a:lnSpc>
            </a:pPr>
            <a:endParaRPr lang="es-AR" altLang="es-AR" sz="2800" dirty="0">
              <a:solidFill>
                <a:srgbClr val="C1EEFF"/>
              </a:solidFill>
              <a:latin typeface="Consolas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6314" y="1676400"/>
            <a:ext cx="44291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2378078" y="3276601"/>
            <a:ext cx="3306762" cy="4953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575048" y="348625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Completamos con nuestro nombre </a:t>
            </a:r>
            <a:r>
              <a:rPr lang="es-AR" sz="2000" b="1" dirty="0"/>
              <a:t>de usuario: </a:t>
            </a:r>
            <a:r>
              <a:rPr lang="es-AR" sz="2000" b="1" dirty="0" smtClean="0"/>
              <a:t>0-DNI </a:t>
            </a:r>
            <a:r>
              <a:rPr lang="es-AR" sz="2000" b="1" dirty="0" smtClean="0"/>
              <a:t> y contraseña. Hacemos clic en Entrar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val="92491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9050"/>
            <a:ext cx="9144000" cy="6857999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lnSpc>
                <a:spcPct val="98000"/>
              </a:lnSpc>
            </a:pPr>
            <a:endParaRPr lang="es-AR" altLang="es-AR" sz="2800" dirty="0">
              <a:solidFill>
                <a:srgbClr val="C1EEFF"/>
              </a:solidFill>
              <a:latin typeface="Consolas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1371600"/>
            <a:ext cx="3429000" cy="38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34215" y="177114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 smtClean="0"/>
              <a:t>Veremos nuestro nombre en el margen superior derecho de la pantalla</a:t>
            </a:r>
            <a:endParaRPr lang="es-AR" sz="2000" b="1" dirty="0"/>
          </a:p>
        </p:txBody>
      </p:sp>
      <p:grpSp>
        <p:nvGrpSpPr>
          <p:cNvPr id="3" name="2 Grupo"/>
          <p:cNvGrpSpPr/>
          <p:nvPr/>
        </p:nvGrpSpPr>
        <p:grpSpPr>
          <a:xfrm>
            <a:off x="838200" y="1219200"/>
            <a:ext cx="7875570" cy="3886200"/>
            <a:chOff x="634215" y="1295400"/>
            <a:chExt cx="7875570" cy="38862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4215" y="1295400"/>
              <a:ext cx="7875570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Rectángulo redondeado"/>
            <p:cNvSpPr/>
            <p:nvPr/>
          </p:nvSpPr>
          <p:spPr>
            <a:xfrm>
              <a:off x="5739614" y="1295401"/>
              <a:ext cx="2718585" cy="380999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8700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1168</TotalTime>
  <Words>77</Words>
  <Application>Microsoft Office PowerPoint</Application>
  <PresentationFormat>Presentación en pantalla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Cómo ingresar al campus virtual de carreras de grado y pregrado de Educación a Distancia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EAD</dc:creator>
  <cp:lastModifiedBy>EAD</cp:lastModifiedBy>
  <cp:revision>84</cp:revision>
  <cp:lastPrinted>2013-02-28T18:47:15Z</cp:lastPrinted>
  <dcterms:created xsi:type="dcterms:W3CDTF">2012-12-18T19:55:19Z</dcterms:created>
  <dcterms:modified xsi:type="dcterms:W3CDTF">2015-03-27T18:50:20Z</dcterms:modified>
</cp:coreProperties>
</file>