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Amatic SC" panose="020B0604020202020204" charset="-79"/>
      <p:regular r:id="rId24"/>
      <p:bold r:id="rId25"/>
    </p:embeddedFont>
    <p:embeddedFont>
      <p:font typeface="Segoe UI Symbol" panose="020B0502040204020203" pitchFamily="34" charset="0"/>
      <p:regular r:id="rId26"/>
    </p:embeddedFont>
    <p:embeddedFont>
      <p:font typeface="PT Sans Narrow" panose="020B0604020202020204" charset="0"/>
      <p:regular r:id="rId27"/>
      <p:bold r:id="rId28"/>
    </p:embeddedFont>
    <p:embeddedFont>
      <p:font typeface="Comfortaa" panose="020B0604020202020204" charset="0"/>
      <p:regular r:id="rId29"/>
      <p:bold r:id="rId30"/>
    </p:embeddedFont>
    <p:embeddedFont>
      <p:font typeface="Cavea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29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70c092c1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70c092c1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2bd407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2bd407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5959c4b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5959c4b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5037937f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5037937f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0c092c1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0c092c1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c7b76db2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c7b76db2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b3910af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b3910af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b3910af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b3910af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b3910af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b3910af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b3910af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b3910af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b3910af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b3910af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b3910af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b3910af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959c4b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959c4b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44625" y="12581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accent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09150" y="543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latin typeface="Amatic SC"/>
                <a:ea typeface="Amatic SC"/>
                <a:cs typeface="Amatic SC"/>
                <a:sym typeface="Amatic SC"/>
              </a:rPr>
              <a:t>Puntos de Encuentro 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609150" y="14144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300" b="1">
                <a:latin typeface="Amatic SC"/>
                <a:ea typeface="Amatic SC"/>
                <a:cs typeface="Amatic SC"/>
                <a:sym typeface="Amatic SC"/>
              </a:rPr>
              <a:t>Promovemos puntos de encuentro en los diversos ámbitos de nuestra universidad, entre estudiantes que recién comienzan y los tutores y las tutoras del Programa, a fin de promover el intercambio</a:t>
            </a:r>
            <a:endParaRPr sz="23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225" y="161125"/>
            <a:ext cx="3391275" cy="479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4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93875" y="1316100"/>
            <a:ext cx="8260800" cy="2438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66600" cy="3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87900" y="195775"/>
            <a:ext cx="83682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80475" y="1887900"/>
            <a:ext cx="8368200" cy="26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01550"/>
            <a:ext cx="8520600" cy="17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800">
              <a:solidFill>
                <a:schemeClr val="accent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800">
              <a:solidFill>
                <a:schemeClr val="accent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53875" y="1814150"/>
            <a:ext cx="8520600" cy="2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36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853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400">
              <a:solidFill>
                <a:srgbClr val="990000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326150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45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283875"/>
            <a:ext cx="85206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43050" y="1038025"/>
            <a:ext cx="84579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❏"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3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08975" y="1450100"/>
            <a:ext cx="3792600" cy="16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matic SC"/>
                <a:sym typeface="Amatic SC"/>
              </a:rPr>
              <a:t>Convocatoria </a:t>
            </a:r>
            <a:r>
              <a:rPr lang="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matic SC"/>
                <a:sym typeface="Amatic SC"/>
              </a:rPr>
              <a:t>2020 </a:t>
            </a:r>
            <a:endParaRPr sz="4800" dirty="0">
              <a:solidFill>
                <a:schemeClr val="accent1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matic SC"/>
              <a:sym typeface="Amatic S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725" y="76200"/>
            <a:ext cx="3528877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Presentación en pantalla (16:9)</PresentationFormat>
  <Paragraphs>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Montserrat</vt:lpstr>
      <vt:lpstr>Open Sans</vt:lpstr>
      <vt:lpstr>Amatic SC</vt:lpstr>
      <vt:lpstr>Segoe UI Symbol</vt:lpstr>
      <vt:lpstr>PT Sans Narrow</vt:lpstr>
      <vt:lpstr>Comfortaa</vt:lpstr>
      <vt:lpstr>Caveat</vt:lpstr>
      <vt:lpstr>Tropic</vt:lpstr>
      <vt:lpstr>Presentación de PowerPoint</vt:lpstr>
      <vt:lpstr>  .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Convocatoria 2020 </vt:lpstr>
      <vt:lpstr>Presentación de PowerPoint</vt:lpstr>
      <vt:lpstr>Puntos de Encuentro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modified xsi:type="dcterms:W3CDTF">2020-08-18T18:09:43Z</dcterms:modified>
</cp:coreProperties>
</file>